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8" r:id="rId2"/>
    <p:sldId id="260" r:id="rId3"/>
    <p:sldId id="261" r:id="rId4"/>
    <p:sldId id="262" r:id="rId5"/>
    <p:sldId id="266" r:id="rId6"/>
    <p:sldId id="267" r:id="rId7"/>
    <p:sldId id="263" r:id="rId8"/>
    <p:sldId id="268" r:id="rId9"/>
    <p:sldId id="264" r:id="rId10"/>
    <p:sldId id="269" r:id="rId11"/>
    <p:sldId id="265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85696" autoAdjust="0"/>
  </p:normalViewPr>
  <p:slideViewPr>
    <p:cSldViewPr snapToGrid="0">
      <p:cViewPr varScale="1">
        <p:scale>
          <a:sx n="88" d="100"/>
          <a:sy n="88" d="100"/>
        </p:scale>
        <p:origin x="18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76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03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57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77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Dealing with fear in tech:</a:t>
            </a:r>
          </a:p>
          <a:p>
            <a:r>
              <a:rPr lang="en-GB" dirty="0"/>
              <a:t>*imposter syndrome</a:t>
            </a:r>
          </a:p>
          <a:p>
            <a:r>
              <a:rPr lang="en-GB" dirty="0"/>
              <a:t>*fear of failure</a:t>
            </a:r>
          </a:p>
          <a:p>
            <a:r>
              <a:rPr lang="en-GB" dirty="0"/>
              <a:t>*trying to be invisible in the meeting room</a:t>
            </a:r>
          </a:p>
          <a:p>
            <a:r>
              <a:rPr lang="en-GB" dirty="0"/>
              <a:t>*not contributing to that open source project on </a:t>
            </a:r>
            <a:r>
              <a:rPr lang="en-GB" dirty="0" err="1"/>
              <a:t>github</a:t>
            </a:r>
            <a:r>
              <a:rPr lang="en-GB" dirty="0"/>
              <a:t> </a:t>
            </a:r>
          </a:p>
          <a:p>
            <a:r>
              <a:rPr lang="en-GB" dirty="0"/>
              <a:t>*not learning a new language</a:t>
            </a:r>
          </a:p>
          <a:p>
            <a:r>
              <a:rPr lang="en-GB" dirty="0"/>
              <a:t>*not applying for that job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9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Personal experience: getting my new job, a whole new experience for me. Challenging myself and my fears and getting out of my comfort zone </a:t>
            </a:r>
          </a:p>
          <a:p>
            <a:r>
              <a:rPr lang="en-GB" dirty="0"/>
              <a:t>I still stress about public speaking but I keep doing it as well \OO/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0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Mentorship is not a vertical relationship, your peers could be your mentors too.</a:t>
            </a:r>
          </a:p>
          <a:p>
            <a:r>
              <a:rPr lang="en-GB" dirty="0"/>
              <a:t>Build your own community, be part of a community where you can find support : technical and emotional support. </a:t>
            </a:r>
          </a:p>
          <a:p>
            <a:r>
              <a:rPr lang="en-GB" dirty="0"/>
              <a:t>Ask for help, ask for mentorship and if you feel ready mentor some other people too. Use your knowledge to help others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5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be harsh on yourself, take it easy, step by step </a:t>
            </a:r>
          </a:p>
          <a:p>
            <a:r>
              <a:rPr lang="en-GB" dirty="0"/>
              <a:t>It is like a video game , once you finish a level, you can move to the next 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0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make mistakes, failure is part of the journey (as cheesy as it sounds but it’s true) </a:t>
            </a:r>
          </a:p>
          <a:p>
            <a:r>
              <a:rPr lang="en-GB" dirty="0"/>
              <a:t>Your first website won’t look amazing or very performant, you need to iterate on work to get a better version. </a:t>
            </a:r>
          </a:p>
          <a:p>
            <a:r>
              <a:rPr lang="en-GB" dirty="0"/>
              <a:t>You’ll break the build , not once not twice but few times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20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 fierce, commit to the challenge :</a:t>
            </a:r>
          </a:p>
          <a:p>
            <a:r>
              <a:rPr lang="en-GB" dirty="0"/>
              <a:t>Tell someone what are your plans so they can hold you accountable , blog about it and tweet about your progress with a hashtag maybe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6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1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6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70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7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9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0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4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1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5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12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beb_Othman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hyperlink" Target="http://rabebothmani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BC2E393E-DC6A-415D-BA68-91863FF01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" r="1659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7966" y="676419"/>
            <a:ext cx="5975956" cy="4127545"/>
          </a:xfrm>
        </p:spPr>
        <p:txBody>
          <a:bodyPr anchor="ctr">
            <a:normAutofit/>
          </a:bodyPr>
          <a:lstStyle/>
          <a:p>
            <a:r>
              <a:rPr lang="en-US" sz="4800" dirty="0"/>
              <a:t>Keep Climbing!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746161" y="5137876"/>
            <a:ext cx="5975956" cy="97762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An advice by rabeb othmani, aka </a:t>
            </a:r>
            <a:r>
              <a:rPr lang="en-GB" dirty="0" err="1">
                <a:solidFill>
                  <a:srgbClr val="FFFFFF"/>
                </a:solidFill>
              </a:rPr>
              <a:t>bibi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9" y="6548799"/>
            <a:ext cx="4973915" cy="309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hlinkClick r:id="rId3"/>
              </a:rPr>
              <a:t>Photo source: Pinterest</a:t>
            </a:r>
          </a:p>
        </p:txBody>
      </p:sp>
    </p:spTree>
    <p:extLst>
      <p:ext uri="{BB962C8B-B14F-4D97-AF65-F5344CB8AC3E}">
        <p14:creationId xmlns:p14="http://schemas.microsoft.com/office/powerpoint/2010/main" val="291770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man, outdoor&#10;&#10;Description generated with high confidence">
            <a:extLst>
              <a:ext uri="{FF2B5EF4-FFF2-40B4-BE49-F238E27FC236}">
                <a16:creationId xmlns:a16="http://schemas.microsoft.com/office/drawing/2014/main" id="{3D4E1F5C-BC64-4E5F-98E8-73379515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72" y="332013"/>
            <a:ext cx="8180614" cy="5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0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199"/>
            <a:ext cx="0" cy="42976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The learning journey: Commitment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74EFC-CD17-4A95-8496-A37AC097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43" y="2062569"/>
            <a:ext cx="6110399" cy="33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199"/>
            <a:ext cx="0" cy="42976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Keep climbing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151" y="1600199"/>
            <a:ext cx="616970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Challenge yourself</a:t>
            </a:r>
          </a:p>
          <a:p>
            <a:r>
              <a:rPr lang="en-US" dirty="0"/>
              <a:t>Be eager to learn </a:t>
            </a:r>
          </a:p>
          <a:p>
            <a:r>
              <a:rPr lang="en-US" dirty="0"/>
              <a:t>Remember that you are brave and capable</a:t>
            </a:r>
          </a:p>
          <a:p>
            <a:r>
              <a:rPr lang="en-US" dirty="0"/>
              <a:t>Have fun while climbing </a:t>
            </a:r>
          </a:p>
        </p:txBody>
      </p:sp>
    </p:spTree>
    <p:extLst>
      <p:ext uri="{BB962C8B-B14F-4D97-AF65-F5344CB8AC3E}">
        <p14:creationId xmlns:p14="http://schemas.microsoft.com/office/powerpoint/2010/main" val="220193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199"/>
            <a:ext cx="0" cy="42976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0373" y="4452256"/>
            <a:ext cx="4762499" cy="144562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Rabeb_Othmani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Rabeb.othmani@vonage.com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http://rabebothmani.com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3D8B7-BFD9-4F06-8D6D-A76E3C18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373" y="1600199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0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199"/>
            <a:ext cx="0" cy="42976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F5C636-3A34-4BBE-A083-C7B452D82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806" y="1548034"/>
            <a:ext cx="2274005" cy="2274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935C5-B78F-456B-B1B2-A92A79FD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65" y="1600199"/>
            <a:ext cx="1688738" cy="2328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70149-DCAE-402A-A799-FD3453BE9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962" y="1548034"/>
            <a:ext cx="2310584" cy="2310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09AE7-57A9-4CD3-A00C-974817798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860" y="4162624"/>
            <a:ext cx="2548349" cy="1828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39FE7-E6CE-4AB1-87BF-BF6083F4F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884" y="4278459"/>
            <a:ext cx="2298391" cy="1713124"/>
          </a:xfrm>
          <a:prstGeom prst="rect">
            <a:avLst/>
          </a:prstGeom>
        </p:spPr>
      </p:pic>
      <p:pic>
        <p:nvPicPr>
          <p:cNvPr id="15" name="Picture 14" descr="A person sitting on a table&#10;&#10;Description generated with very high confidence">
            <a:extLst>
              <a:ext uri="{FF2B5EF4-FFF2-40B4-BE49-F238E27FC236}">
                <a16:creationId xmlns:a16="http://schemas.microsoft.com/office/drawing/2014/main" id="{3990F066-9C01-4488-9453-02ADE6E44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79" y="2206452"/>
            <a:ext cx="4351641" cy="29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199"/>
            <a:ext cx="0" cy="42976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And so it begins!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9452" y="1801585"/>
            <a:ext cx="2522577" cy="3722915"/>
          </a:xfrm>
        </p:spPr>
        <p:txBody>
          <a:bodyPr anchor="ctr">
            <a:normAutofit/>
          </a:bodyPr>
          <a:lstStyle/>
          <a:p>
            <a:r>
              <a:rPr lang="en-US" dirty="0"/>
              <a:t>Me:” Guess what? I’ve started climbing!”</a:t>
            </a:r>
          </a:p>
          <a:p>
            <a:r>
              <a:rPr lang="en-US" dirty="0"/>
              <a:t>Everyone who knows me: “But you’re scared of heights?!”</a:t>
            </a:r>
          </a:p>
          <a:p>
            <a:r>
              <a:rPr lang="en-US" dirty="0"/>
              <a:t>Me: "Exactly.”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6165A-7D4E-48AD-882C-15A69BFC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085" y="2346024"/>
            <a:ext cx="3793011" cy="26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199"/>
            <a:ext cx="0" cy="42976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fear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151" y="1600199"/>
            <a:ext cx="616970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Acknowledge it</a:t>
            </a:r>
          </a:p>
          <a:p>
            <a:r>
              <a:rPr lang="en-US" dirty="0"/>
              <a:t>Find a way to deal with it</a:t>
            </a:r>
          </a:p>
          <a:p>
            <a:r>
              <a:rPr lang="en-US" dirty="0"/>
              <a:t>Don’t try to beat it, simply because you can’t (Well, maybe but not in round1)</a:t>
            </a:r>
          </a:p>
          <a:p>
            <a:r>
              <a:rPr lang="en-US" dirty="0"/>
              <a:t>Don’t let it interfere in your life decisions</a:t>
            </a:r>
          </a:p>
        </p:txBody>
      </p:sp>
    </p:spTree>
    <p:extLst>
      <p:ext uri="{BB962C8B-B14F-4D97-AF65-F5344CB8AC3E}">
        <p14:creationId xmlns:p14="http://schemas.microsoft.com/office/powerpoint/2010/main" val="242656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97D93-4606-4E9D-9310-FEAA6E46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59" y="782409"/>
            <a:ext cx="8053012" cy="452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8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980372A-BAC1-412E-B1AF-9DB538819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71" y="0"/>
            <a:ext cx="7086763" cy="60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6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199"/>
            <a:ext cx="0" cy="42976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The learning journey: mentorship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647D7E-9C1D-41C4-8EBF-6667D672E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0989" y="2531042"/>
            <a:ext cx="6254623" cy="2585244"/>
          </a:xfrm>
        </p:spPr>
      </p:pic>
    </p:spTree>
    <p:extLst>
      <p:ext uri="{BB962C8B-B14F-4D97-AF65-F5344CB8AC3E}">
        <p14:creationId xmlns:p14="http://schemas.microsoft.com/office/powerpoint/2010/main" val="3742573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B85052A6-9223-4860-A724-13B6F4BA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24" y="603119"/>
            <a:ext cx="8067737" cy="49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199"/>
            <a:ext cx="0" cy="42976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3482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The learning journey: be nice to yourself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F92CCE-A9FC-4004-A474-69749C7FA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9461" y="2126909"/>
            <a:ext cx="5931597" cy="3239748"/>
          </a:xfrm>
        </p:spPr>
      </p:pic>
    </p:spTree>
    <p:extLst>
      <p:ext uri="{BB962C8B-B14F-4D97-AF65-F5344CB8AC3E}">
        <p14:creationId xmlns:p14="http://schemas.microsoft.com/office/powerpoint/2010/main" val="325347040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WebFC42</Template>
  <TotalTime>1656</TotalTime>
  <Words>417</Words>
  <Application>Microsoft Office PowerPoint</Application>
  <PresentationFormat>Widescreen</PresentationFormat>
  <Paragraphs>54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Gallery</vt:lpstr>
      <vt:lpstr>Keep Climbing! </vt:lpstr>
      <vt:lpstr>PowerPoint Presentation</vt:lpstr>
      <vt:lpstr>And so it begins!</vt:lpstr>
      <vt:lpstr>fear</vt:lpstr>
      <vt:lpstr>PowerPoint Presentation</vt:lpstr>
      <vt:lpstr>PowerPoint Presentation</vt:lpstr>
      <vt:lpstr>The learning journey: mentorship</vt:lpstr>
      <vt:lpstr>PowerPoint Presentation</vt:lpstr>
      <vt:lpstr>The learning journey: be nice to yourself</vt:lpstr>
      <vt:lpstr>PowerPoint Presentation</vt:lpstr>
      <vt:lpstr>The learning journey: Commitment</vt:lpstr>
      <vt:lpstr>Keep climbing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Rabeb Othmani</dc:creator>
  <cp:lastModifiedBy>rabeb othmani</cp:lastModifiedBy>
  <cp:revision>21</cp:revision>
  <dcterms:created xsi:type="dcterms:W3CDTF">2017-09-04T14:25:06Z</dcterms:created>
  <dcterms:modified xsi:type="dcterms:W3CDTF">2017-09-16T17:35:59Z</dcterms:modified>
</cp:coreProperties>
</file>